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163" r:id="rId2"/>
    <p:sldId id="3251" r:id="rId3"/>
    <p:sldId id="3252" r:id="rId4"/>
    <p:sldId id="3253" r:id="rId5"/>
    <p:sldId id="3254" r:id="rId6"/>
    <p:sldId id="3255" r:id="rId7"/>
    <p:sldId id="3256" r:id="rId8"/>
    <p:sldId id="3257" r:id="rId9"/>
    <p:sldId id="3259" r:id="rId10"/>
    <p:sldId id="3258" r:id="rId11"/>
    <p:sldId id="3261" r:id="rId12"/>
    <p:sldId id="3262" r:id="rId13"/>
    <p:sldId id="3263" r:id="rId14"/>
  </p:sldIdLst>
  <p:sldSz cx="12858750" cy="7232650"/>
  <p:notesSz cx="6858000" cy="9144000"/>
  <p:custDataLst>
    <p:tags r:id="rId17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7">
          <p15:clr>
            <a:srgbClr val="A4A3A4"/>
          </p15:clr>
        </p15:guide>
        <p15:guide id="2" orient="horz" pos="4236">
          <p15:clr>
            <a:srgbClr val="A4A3A4"/>
          </p15:clr>
        </p15:guide>
        <p15:guide id="3" pos="4112">
          <p15:clr>
            <a:srgbClr val="A4A3A4"/>
          </p15:clr>
        </p15:guide>
        <p15:guide id="4" pos="570">
          <p15:clr>
            <a:srgbClr val="A4A3A4"/>
          </p15:clr>
        </p15:guide>
        <p15:guide id="5" pos="7588">
          <p15:clr>
            <a:srgbClr val="A4A3A4"/>
          </p15:clr>
        </p15:guide>
        <p15:guide id="6" pos="13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DEE2"/>
    <a:srgbClr val="113A52"/>
    <a:srgbClr val="67C6CE"/>
    <a:srgbClr val="F94D4D"/>
    <a:srgbClr val="32B3BC"/>
    <a:srgbClr val="8CE3FE"/>
    <a:srgbClr val="86E2FE"/>
    <a:srgbClr val="28C7D4"/>
    <a:srgbClr val="0FC7D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355" autoAdjust="0"/>
    <p:restoredTop sz="95652" autoAdjust="0"/>
  </p:normalViewPr>
  <p:slideViewPr>
    <p:cSldViewPr>
      <p:cViewPr>
        <p:scale>
          <a:sx n="66" d="100"/>
          <a:sy n="66" d="100"/>
        </p:scale>
        <p:origin x="126" y="1008"/>
      </p:cViewPr>
      <p:guideLst>
        <p:guide orient="horz" pos="297"/>
        <p:guide orient="horz" pos="4236"/>
        <p:guide pos="4112"/>
        <p:guide pos="570"/>
        <p:guide pos="7588"/>
        <p:guide pos="1302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6" d="100"/>
        <a:sy n="8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2022/6/23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2022/6/23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9631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3878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欢迎报考江汉大学教育硕士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75" y="688"/>
            <a:ext cx="12855600" cy="723127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2022/6/23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F0E90D7-C79C-0C01-1EB1-8801DD7935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88131"/>
            <a:ext cx="12846019" cy="6768752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0D1679BC-269F-7B57-580F-C2CA96478D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95361" y="952029"/>
            <a:ext cx="17920263" cy="628062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EABFA752-DEEF-E631-C606-94B3AA32D2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0221" y="591989"/>
            <a:ext cx="3999323" cy="1066892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31BAC0A8-F3CB-0D11-98AB-8FB8189917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67369" y="1128131"/>
            <a:ext cx="12723455" cy="666960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>
            <a:extLst>
              <a:ext uri="{FF2B5EF4-FFF2-40B4-BE49-F238E27FC236}">
                <a16:creationId xmlns:a16="http://schemas.microsoft.com/office/drawing/2014/main" id="{AE5D2CB0-FEB9-D5ED-F159-D1B8AB54F974}"/>
              </a:ext>
            </a:extLst>
          </p:cNvPr>
          <p:cNvGrpSpPr/>
          <p:nvPr/>
        </p:nvGrpSpPr>
        <p:grpSpPr>
          <a:xfrm>
            <a:off x="131583" y="-237945"/>
            <a:ext cx="12595583" cy="7708539"/>
            <a:chOff x="386520" y="-704155"/>
            <a:chExt cx="12595583" cy="7708539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93AD81D1-A740-1D80-489E-05ED0BA000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6520" y="945190"/>
              <a:ext cx="3999323" cy="1066892"/>
            </a:xfrm>
            <a:prstGeom prst="rect">
              <a:avLst/>
            </a:prstGeom>
          </p:spPr>
        </p:pic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C2320E89-7609-43E2-1401-2DED790848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20863" y="2032149"/>
              <a:ext cx="10441160" cy="4972235"/>
            </a:xfrm>
            <a:prstGeom prst="rect">
              <a:avLst/>
            </a:prstGeom>
          </p:spPr>
        </p:pic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66DEDE2D-7DEC-9038-52E6-40253179C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41343" y="-704155"/>
              <a:ext cx="6840760" cy="408742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63E06E36-BA83-1C76-B431-05D7D7308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024" y="447973"/>
            <a:ext cx="3999323" cy="1066892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AD7E159C-F1E0-CB23-D36C-4694216694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" y="981419"/>
            <a:ext cx="12857578" cy="609043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2A73FE8D-2B62-C89A-9B8B-8A913DF52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03473" y="-1266596"/>
            <a:ext cx="6126166" cy="877983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9A5F2E3-1B9B-26D9-16D4-991FC45B0F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6914" y="-610922"/>
            <a:ext cx="5850798" cy="7468493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22A58F2B-B618-B002-B428-F316E0ADFF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0432" y="-1037572"/>
            <a:ext cx="5850798" cy="798188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200DE39A-B102-05E3-876F-45CDC4D877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3511" y="-867620"/>
            <a:ext cx="5837884" cy="7981886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1C5E3127-24C2-A9D4-537D-1690E5BB3C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62992" y="4550377"/>
            <a:ext cx="10309230" cy="2426418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EDC3C92F-4088-821C-42F1-7399A05E4A9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46679"/>
          <a:stretch/>
        </p:blipFill>
        <p:spPr>
          <a:xfrm>
            <a:off x="1136787" y="2671796"/>
            <a:ext cx="11000120" cy="148326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47BA95A-DF0C-C1D7-26F7-B3CCC7C174E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9855" y="2002221"/>
            <a:ext cx="12858750" cy="14971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DA12844-F212-8520-93E3-A88F7FCE95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85874">
            <a:off x="-358772" y="-603091"/>
            <a:ext cx="12943485" cy="7733866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FB6B320E-9627-7FE9-090A-42B01C8194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FFFF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6085"/>
            <a:ext cx="13990215" cy="723265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0277092" y="3692941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zh-CN" dirty="0"/>
          </a:p>
        </p:txBody>
      </p:sp>
      <p:sp>
        <p:nvSpPr>
          <p:cNvPr id="39" name="文本框 38"/>
          <p:cNvSpPr txBox="1"/>
          <p:nvPr/>
        </p:nvSpPr>
        <p:spPr>
          <a:xfrm rot="332917">
            <a:off x="167453" y="10590230"/>
            <a:ext cx="96135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字体传奇南安体-免费商用" panose="02000500000000000000" pitchFamily="2" charset="-122"/>
                <a:ea typeface="字体传奇南安体-免费商用" panose="02000500000000000000" pitchFamily="2" charset="-122"/>
              </a:rPr>
              <a:t>2023</a:t>
            </a:r>
            <a:r>
              <a:rPr lang="zh-CN" altLang="en-US" sz="28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字体传奇南安体-免费商用" panose="02000500000000000000" pitchFamily="2" charset="-122"/>
                <a:ea typeface="字体传奇南安体-免费商用" panose="02000500000000000000" pitchFamily="2" charset="-122"/>
              </a:rPr>
              <a:t>年，我校教育硕士招收专业领域共计</a:t>
            </a:r>
            <a:r>
              <a:rPr lang="en-US" altLang="zh-CN" sz="28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字体传奇南安体-免费商用" panose="02000500000000000000" pitchFamily="2" charset="-122"/>
                <a:ea typeface="字体传奇南安体-免费商用" panose="02000500000000000000" pitchFamily="2" charset="-122"/>
              </a:rPr>
              <a:t>8</a:t>
            </a:r>
            <a:r>
              <a:rPr lang="zh-CN" altLang="en-US" sz="28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字体传奇南安体-免费商用" panose="02000500000000000000" pitchFamily="2" charset="-122"/>
                <a:ea typeface="字体传奇南安体-免费商用" panose="02000500000000000000" pitchFamily="2" charset="-122"/>
              </a:rPr>
              <a:t>个，分别为：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3327F2FA-E3FB-77F3-E4E3-C7AC23A0E5B3}"/>
              </a:ext>
            </a:extLst>
          </p:cNvPr>
          <p:cNvGrpSpPr/>
          <p:nvPr/>
        </p:nvGrpSpPr>
        <p:grpSpPr>
          <a:xfrm>
            <a:off x="0" y="2663230"/>
            <a:ext cx="9028619" cy="4178875"/>
            <a:chOff x="61378" y="2968253"/>
            <a:chExt cx="9028619" cy="4178875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CC04DC24-9F3B-EB5B-6BAB-87F4615BF8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4679" y="3269736"/>
              <a:ext cx="8925318" cy="3877392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71F68B83-27C4-C2C5-CF9C-47315B49C7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1378" y="2968253"/>
              <a:ext cx="8528237" cy="1290848"/>
            </a:xfrm>
            <a:prstGeom prst="rect">
              <a:avLst/>
            </a:prstGeom>
          </p:spPr>
        </p:pic>
      </p:grpSp>
      <p:pic>
        <p:nvPicPr>
          <p:cNvPr id="22" name="图片 21">
            <a:extLst>
              <a:ext uri="{FF2B5EF4-FFF2-40B4-BE49-F238E27FC236}">
                <a16:creationId xmlns:a16="http://schemas.microsoft.com/office/drawing/2014/main" id="{D4CF749B-FDD8-5DD0-A357-2585872026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153" y="749006"/>
            <a:ext cx="10902443" cy="2446127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47F00850-809D-F69C-CFA6-A26CE5A6DB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40943" y="126577"/>
            <a:ext cx="8260796" cy="1066892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0E24C50B-AFCA-5B90-4071-85B8D07EFF2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16245" y="3782648"/>
            <a:ext cx="4165121" cy="259285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48">
            <a:extLst>
              <a:ext uri="{FF2B5EF4-FFF2-40B4-BE49-F238E27FC236}">
                <a16:creationId xmlns:a16="http://schemas.microsoft.com/office/drawing/2014/main" id="{FEAD2D8B-D375-7AFD-5200-71F79F42D88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762" y="1750519"/>
            <a:ext cx="12939512" cy="5482131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F3B4B727-6EC6-BFBF-E53A-C0DD8B7F0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870" y="683627"/>
            <a:ext cx="12547241" cy="6876913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76DD8546-FEA3-C9E5-1F64-7683C78B90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8353"/>
            <a:ext cx="3993226" cy="106689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81A2EAE-D49B-73DD-63B8-8344D11907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6112" y="-560139"/>
            <a:ext cx="12815566" cy="7657432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28DDEB34-6B36-D041-1E2A-CA3A94F40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3347" y="1664559"/>
            <a:ext cx="5131514" cy="5131514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73E4030B-361B-34E6-84A3-715E65A473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6112" y="1672109"/>
            <a:ext cx="5131514" cy="5131514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C089909A-7FB2-A80A-EE0F-1D9D120B67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3618" y="1664559"/>
            <a:ext cx="5131514" cy="5131514"/>
          </a:xfrm>
          <a:prstGeom prst="rect">
            <a:avLst/>
          </a:prstGeom>
        </p:spPr>
      </p:pic>
      <p:pic>
        <p:nvPicPr>
          <p:cNvPr id="51" name="图片 50">
            <a:extLst>
              <a:ext uri="{FF2B5EF4-FFF2-40B4-BE49-F238E27FC236}">
                <a16:creationId xmlns:a16="http://schemas.microsoft.com/office/drawing/2014/main" id="{356BF716-534A-A60E-4C64-2ABF3B4FE9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03957"/>
            <a:ext cx="3993226" cy="106689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B5A39EA-F3E9-F5BE-EB06-915417E56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15038">
            <a:off x="-85980" y="4642143"/>
            <a:ext cx="4000948" cy="239060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CEE0344-7109-7D8E-C168-9ECB299C38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7973"/>
            <a:ext cx="3999323" cy="1066892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93ED2F6A-A695-42B6-E651-880FD57920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5361" y="447973"/>
            <a:ext cx="14113568" cy="669557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8F6E679E-EAF7-680C-63B1-9A27CDCB0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727" y="-855166"/>
            <a:ext cx="14839779" cy="808082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64BD5CD-EE93-47C7-91F0-6F255ADE8C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70701">
            <a:off x="-714150" y="-773629"/>
            <a:ext cx="7988106" cy="4772975"/>
          </a:xfrm>
          <a:prstGeom prst="rect">
            <a:avLst/>
          </a:prstGeom>
        </p:spPr>
      </p:pic>
      <p:pic>
        <p:nvPicPr>
          <p:cNvPr id="106" name="图片 105">
            <a:extLst>
              <a:ext uri="{FF2B5EF4-FFF2-40B4-BE49-F238E27FC236}">
                <a16:creationId xmlns:a16="http://schemas.microsoft.com/office/drawing/2014/main" id="{E5AB87BA-0E01-7F21-54B3-E4739EF586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767" y="-577965"/>
            <a:ext cx="18081292" cy="838858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32A83747-F198-4B38-5644-577865B673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767" y="1600101"/>
            <a:ext cx="3999323" cy="106689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E05379E-0EFA-9A65-1F8B-BD6B204677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90" y="-1110049"/>
            <a:ext cx="9091069" cy="5432007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312BE693-7E6A-BF15-0127-B1523B8776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9427" y="375965"/>
            <a:ext cx="3999323" cy="1066892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241EA8BF-0269-2C76-3AF3-A10C283821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719" y="1816940"/>
            <a:ext cx="12119898" cy="543200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1F20C9EC-35EF-E3F2-6C11-D95B7F29B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879" y="1658881"/>
            <a:ext cx="7069867" cy="422432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03AE753-F818-098E-0756-28FEDA2C6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0221" y="591989"/>
            <a:ext cx="3999323" cy="1066892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39E85CFC-8BBB-529A-E1A1-3BD9315EA3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687" y="1312069"/>
            <a:ext cx="12747841" cy="6096528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GFlZmM2YWUzM2NjODllMjgzZWVlODY5MDA5YmY4Nj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heme/theme1.xml><?xml version="1.0" encoding="utf-8"?>
<a:theme xmlns:a="http://schemas.openxmlformats.org/drawingml/2006/main" name="第一PPT，www.1ppt.com">
  <a:themeElements>
    <a:clrScheme name="自定义 26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FC7D3"/>
      </a:accent1>
      <a:accent2>
        <a:srgbClr val="113A52"/>
      </a:accent2>
      <a:accent3>
        <a:srgbClr val="0FC7D3"/>
      </a:accent3>
      <a:accent4>
        <a:srgbClr val="113A52"/>
      </a:accent4>
      <a:accent5>
        <a:srgbClr val="0FC7D3"/>
      </a:accent5>
      <a:accent6>
        <a:srgbClr val="113A52"/>
      </a:accent6>
      <a:hlink>
        <a:srgbClr val="0FC7D3"/>
      </a:hlink>
      <a:folHlink>
        <a:srgbClr val="113A5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</Words>
  <Application>Microsoft Office PowerPoint</Application>
  <PresentationFormat>自定义</PresentationFormat>
  <Paragraphs>6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8" baseType="lpstr">
      <vt:lpstr>字体传奇南安体-免费商用</vt:lpstr>
      <vt:lpstr>Arial</vt:lpstr>
      <vt:lpstr>Calibri</vt:lpstr>
      <vt:lpstr>Calibri Light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电影模板</dc:title>
  <dc:creator/>
  <cp:keywords>第一PPT模板网-WWW.1PPT.COM</cp:keywords>
  <cp:lastModifiedBy/>
  <cp:revision>28</cp:revision>
  <dcterms:created xsi:type="dcterms:W3CDTF">2016-10-17T14:00:00Z</dcterms:created>
  <dcterms:modified xsi:type="dcterms:W3CDTF">2022-06-23T03:41:28Z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2052-11.1.0.11744</vt:lpwstr>
  </property>
  <property fmtid="{D5CDD505-2E9C-101B-9397-08002B2CF9AE}" pid="3" name="KSORubyTemplateID">
    <vt:lpwstr>2</vt:lpwstr>
  </property>
  <property fmtid="{D5CDD505-2E9C-101B-9397-08002B2CF9AE}" pid="4" name="ICV">
    <vt:lpwstr>609F8E8594754E35B6C4D2A81E65B7B5</vt:lpwstr>
  </property>
</Properties>
</file>